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15T03:31:55.993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298 115 24575,'-9'0'0,"-6"-5"0,-7-5 0,-11-1 0,-4-3 0,-1-4 0,-2 2 0,5-1 0,5 2 0,7 8 0,7 6-8191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15T03:31:49.51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2 24575,'39'-1'0,"-8"0"0,48 6 0,-69-4 0,0 1 0,0 0 0,0 1 0,0 0 0,0 1 0,-1 0 0,1 0 0,13 10 0,-14-9-105,1 1 0,0-1 0,0-1 0,0 0 0,1 0 0,0-1 0,-1 0 0,1-1 0,0-1 0,0 1 0,0-2 0,19 0 0,-8 0-6721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15T03:31:52.488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12 1 24575,'0'0'0,"-1"0"0,1 0 0,-1 0 0,1 0 0,-1 0 0,1 0 0,-1 1 0,1-1 0,-1 0 0,1 0 0,-1 1 0,1-1 0,-1 0 0,1 1 0,-1-1 0,1 0 0,0 1 0,-1-1 0,1 1 0,0-1 0,-1 1 0,1-1 0,0 1 0,0-1 0,-1 1 0,1-1 0,0 1 0,0-1 0,0 1 0,0-1 0,0 1 0,0-1 0,0 1 0,0-1 0,0 1 0,0-1 0,0 1 0,0 0 0,0-1 0,0 1 0,0-1 0,0 1 0,1-1 0,-1 1 0,0-1 0,0 1 0,1-1 0,-1 0 0,0 1 0,1-1 0,-1 1 0,16 27 0,-9-21 0,0 0 0,0 0 0,0-1 0,1 0 0,0 0 0,0-1 0,0 0 0,1 0 0,0-1 0,-1 0 0,2-1 0,-1 0 0,0 0 0,1-1 0,14 2 0,15 0 0,0-2 0,63-5 0,-29 0 0,259 3-1365,-310 0-5461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15T03:31:59.996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24575,'0'4'0,"5"6"0,9 1 0,7-1 0,5 2 0,-3 3 0,-5 4 0,-6 2 0,-4 2 0,-4 2 0,-3 1 0,-1 0 0,-6-4 0,0-2 0,-5 1 0,0 0 0,-3 1 0,2-2-8191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8-15T03:32:06.459"/>
    </inkml:context>
    <inkml:brush xml:id="br0">
      <inkml:brushProperty name="width" value="0.3" units="cm"/>
      <inkml:brushProperty name="height" value="0.6" units="cm"/>
      <inkml:brushProperty name="tip" value="rectangle"/>
      <inkml:brushProperty name="rasterOp" value="maskPen"/>
      <inkml:brushProperty name="ignorePressure" value="1"/>
    </inkml:brush>
  </inkml:definitions>
  <inkml:trace contextRef="#ctx0" brushRef="#br0">0 51 0,'788'-51'0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BF1134-11C6-47B3-BB20-8A77D9D585E8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E280CF-16DA-4FA0-AE33-65148EBDA6DD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588979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280CF-16DA-4FA0-AE33-65148EBDA6DD}" type="slidenum">
              <a:rPr lang="es-US" smtClean="0"/>
              <a:t>1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422113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091921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75453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4355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27172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001184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524170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671537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54688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86867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008341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240391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8FA7F551-F9CA-4A57-9535-13E35DC689EC}" type="datetimeFigureOut">
              <a:rPr lang="es-US" smtClean="0"/>
              <a:t>8/14/2025</a:t>
            </a:fld>
            <a:endParaRPr lang="es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2CF793C8-AD15-4D72-A54D-BF4B80964EB2}" type="slidenum">
              <a:rPr lang="es-US" smtClean="0"/>
              <a:t>‹Nº›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0108718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customXml" Target="../ink/ink5.xml"/><Relationship Id="rId3" Type="http://schemas.openxmlformats.org/officeDocument/2006/relationships/slideLayout" Target="../slideLayouts/slideLayout1.xml"/><Relationship Id="rId7" Type="http://schemas.openxmlformats.org/officeDocument/2006/relationships/customXml" Target="../ink/ink2.xml"/><Relationship Id="rId12" Type="http://schemas.openxmlformats.org/officeDocument/2006/relationships/image" Target="../media/image4.png"/><Relationship Id="rId17" Type="http://schemas.openxmlformats.org/officeDocument/2006/relationships/image" Target="../media/image8.png"/><Relationship Id="rId2" Type="http://schemas.openxmlformats.org/officeDocument/2006/relationships/video" Target="../media/media1.mp4"/><Relationship Id="rId16" Type="http://schemas.openxmlformats.org/officeDocument/2006/relationships/image" Target="../media/image7.png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5" Type="http://schemas.openxmlformats.org/officeDocument/2006/relationships/image" Target="../media/image6.png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1.xml"/><Relationship Id="rId9" Type="http://schemas.openxmlformats.org/officeDocument/2006/relationships/customXml" Target="../ink/ink3.xml"/><Relationship Id="rId1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03129B7C-8F12-5DFE-871F-133A5E55B744}"/>
              </a:ext>
            </a:extLst>
          </p:cNvPr>
          <p:cNvSpPr/>
          <p:nvPr/>
        </p:nvSpPr>
        <p:spPr>
          <a:xfrm>
            <a:off x="82296" y="6250342"/>
            <a:ext cx="11951208" cy="906018"/>
          </a:xfrm>
          <a:prstGeom prst="round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5" name="Nube 4">
            <a:extLst>
              <a:ext uri="{FF2B5EF4-FFF2-40B4-BE49-F238E27FC236}">
                <a16:creationId xmlns:a16="http://schemas.microsoft.com/office/drawing/2014/main" id="{0E8F1CDA-7D51-882A-0A8B-0245A55D365A}"/>
              </a:ext>
            </a:extLst>
          </p:cNvPr>
          <p:cNvSpPr/>
          <p:nvPr/>
        </p:nvSpPr>
        <p:spPr>
          <a:xfrm>
            <a:off x="0" y="19050"/>
            <a:ext cx="3657600" cy="1773936"/>
          </a:xfrm>
          <a:prstGeom prst="cloud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8" name="Cara sonriente 7">
            <a:extLst>
              <a:ext uri="{FF2B5EF4-FFF2-40B4-BE49-F238E27FC236}">
                <a16:creationId xmlns:a16="http://schemas.microsoft.com/office/drawing/2014/main" id="{A47859F4-68E4-8D2F-FA05-33A2078A67FF}"/>
              </a:ext>
            </a:extLst>
          </p:cNvPr>
          <p:cNvSpPr/>
          <p:nvPr/>
        </p:nvSpPr>
        <p:spPr>
          <a:xfrm>
            <a:off x="7749539" y="5249536"/>
            <a:ext cx="472440" cy="505052"/>
          </a:xfrm>
          <a:prstGeom prst="smileyFac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9" name="Estrella: 5 puntas 8">
            <a:extLst>
              <a:ext uri="{FF2B5EF4-FFF2-40B4-BE49-F238E27FC236}">
                <a16:creationId xmlns:a16="http://schemas.microsoft.com/office/drawing/2014/main" id="{0D0E3244-78CE-7DB3-47F1-BFF3F3699768}"/>
              </a:ext>
            </a:extLst>
          </p:cNvPr>
          <p:cNvSpPr/>
          <p:nvPr/>
        </p:nvSpPr>
        <p:spPr>
          <a:xfrm>
            <a:off x="4069080" y="0"/>
            <a:ext cx="1353312" cy="1463040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10" name="Luna 9">
            <a:extLst>
              <a:ext uri="{FF2B5EF4-FFF2-40B4-BE49-F238E27FC236}">
                <a16:creationId xmlns:a16="http://schemas.microsoft.com/office/drawing/2014/main" id="{1A4C39BC-47A7-DE49-5950-0207BD511BC6}"/>
              </a:ext>
            </a:extLst>
          </p:cNvPr>
          <p:cNvSpPr/>
          <p:nvPr/>
        </p:nvSpPr>
        <p:spPr>
          <a:xfrm>
            <a:off x="9427464" y="137160"/>
            <a:ext cx="1938528" cy="2148840"/>
          </a:xfrm>
          <a:prstGeom prst="moon">
            <a:avLst>
              <a:gd name="adj" fmla="val 2745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 dirty="0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1DAD66F4-915F-8A5E-5CAD-ABAD2D68221E}"/>
              </a:ext>
            </a:extLst>
          </p:cNvPr>
          <p:cNvSpPr/>
          <p:nvPr/>
        </p:nvSpPr>
        <p:spPr>
          <a:xfrm>
            <a:off x="9674352" y="4473512"/>
            <a:ext cx="472440" cy="2143887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13" name="Nube 12">
            <a:extLst>
              <a:ext uri="{FF2B5EF4-FFF2-40B4-BE49-F238E27FC236}">
                <a16:creationId xmlns:a16="http://schemas.microsoft.com/office/drawing/2014/main" id="{97E636FC-ADF4-4B5B-582C-441706D54BEB}"/>
              </a:ext>
            </a:extLst>
          </p:cNvPr>
          <p:cNvSpPr/>
          <p:nvPr/>
        </p:nvSpPr>
        <p:spPr>
          <a:xfrm>
            <a:off x="8456676" y="3449383"/>
            <a:ext cx="2907792" cy="1316736"/>
          </a:xfrm>
          <a:prstGeom prst="cloud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15" name="Rectángulo: esquinas superiores redondeadas 14">
            <a:extLst>
              <a:ext uri="{FF2B5EF4-FFF2-40B4-BE49-F238E27FC236}">
                <a16:creationId xmlns:a16="http://schemas.microsoft.com/office/drawing/2014/main" id="{356636CE-FB8D-14DA-ADDB-9E8F29089F39}"/>
              </a:ext>
            </a:extLst>
          </p:cNvPr>
          <p:cNvSpPr/>
          <p:nvPr/>
        </p:nvSpPr>
        <p:spPr>
          <a:xfrm>
            <a:off x="0" y="3844671"/>
            <a:ext cx="3794760" cy="2404872"/>
          </a:xfrm>
          <a:prstGeom prst="round2Same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16" name="Diagrama de flujo: extraer 15">
            <a:extLst>
              <a:ext uri="{FF2B5EF4-FFF2-40B4-BE49-F238E27FC236}">
                <a16:creationId xmlns:a16="http://schemas.microsoft.com/office/drawing/2014/main" id="{8E3B4AF2-612A-A3D6-FD71-9A677334B73A}"/>
              </a:ext>
            </a:extLst>
          </p:cNvPr>
          <p:cNvSpPr/>
          <p:nvPr/>
        </p:nvSpPr>
        <p:spPr>
          <a:xfrm>
            <a:off x="155448" y="2403443"/>
            <a:ext cx="3502152" cy="1444752"/>
          </a:xfrm>
          <a:prstGeom prst="flowChartExtra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0C5BB98B-61E9-C657-D508-C14669FFC10B}"/>
              </a:ext>
            </a:extLst>
          </p:cNvPr>
          <p:cNvSpPr/>
          <p:nvPr/>
        </p:nvSpPr>
        <p:spPr>
          <a:xfrm>
            <a:off x="457200" y="4096512"/>
            <a:ext cx="370332" cy="548640"/>
          </a:xfrm>
          <a:prstGeom prst="round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FFF079BD-8578-D8C2-4945-C82B8C50199A}"/>
              </a:ext>
            </a:extLst>
          </p:cNvPr>
          <p:cNvSpPr/>
          <p:nvPr/>
        </p:nvSpPr>
        <p:spPr>
          <a:xfrm>
            <a:off x="2560320" y="4096512"/>
            <a:ext cx="472440" cy="548640"/>
          </a:xfrm>
          <a:prstGeom prst="round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430076A0-5A34-89F7-FFA7-D384C7EF466A}"/>
              </a:ext>
            </a:extLst>
          </p:cNvPr>
          <p:cNvSpPr/>
          <p:nvPr/>
        </p:nvSpPr>
        <p:spPr>
          <a:xfrm>
            <a:off x="1588008" y="5015103"/>
            <a:ext cx="457200" cy="123444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23" name="Triángulo isósceles 22">
            <a:extLst>
              <a:ext uri="{FF2B5EF4-FFF2-40B4-BE49-F238E27FC236}">
                <a16:creationId xmlns:a16="http://schemas.microsoft.com/office/drawing/2014/main" id="{B81AC34E-4220-20D7-3608-E0422B1AA831}"/>
              </a:ext>
            </a:extLst>
          </p:cNvPr>
          <p:cNvSpPr/>
          <p:nvPr/>
        </p:nvSpPr>
        <p:spPr>
          <a:xfrm>
            <a:off x="4413888" y="5049576"/>
            <a:ext cx="1060704" cy="914400"/>
          </a:xfrm>
          <a:prstGeom prst="triangle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24" name="Rectángulo: esquinas superiores redondeadas 23">
            <a:extLst>
              <a:ext uri="{FF2B5EF4-FFF2-40B4-BE49-F238E27FC236}">
                <a16:creationId xmlns:a16="http://schemas.microsoft.com/office/drawing/2014/main" id="{58650F10-0285-1CFE-6333-F9269E1507E7}"/>
              </a:ext>
            </a:extLst>
          </p:cNvPr>
          <p:cNvSpPr/>
          <p:nvPr/>
        </p:nvSpPr>
        <p:spPr>
          <a:xfrm>
            <a:off x="5127300" y="5026695"/>
            <a:ext cx="1714500" cy="914400"/>
          </a:xfrm>
          <a:prstGeom prst="round2Same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912D7D52-7172-7FAF-0CED-037175183177}"/>
              </a:ext>
            </a:extLst>
          </p:cNvPr>
          <p:cNvSpPr/>
          <p:nvPr/>
        </p:nvSpPr>
        <p:spPr>
          <a:xfrm>
            <a:off x="4608576" y="5946048"/>
            <a:ext cx="457200" cy="51244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F49D65DE-F9E3-56A5-6CCC-1486FE0569A3}"/>
              </a:ext>
            </a:extLst>
          </p:cNvPr>
          <p:cNvSpPr/>
          <p:nvPr/>
        </p:nvSpPr>
        <p:spPr>
          <a:xfrm>
            <a:off x="6021324" y="5958269"/>
            <a:ext cx="597408" cy="4800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27" name="Rectángulo: esquinas superiores redondeadas 26">
            <a:extLst>
              <a:ext uri="{FF2B5EF4-FFF2-40B4-BE49-F238E27FC236}">
                <a16:creationId xmlns:a16="http://schemas.microsoft.com/office/drawing/2014/main" id="{49FCDDD1-FA9C-B6F8-C3BB-E37582F90ECD}"/>
              </a:ext>
            </a:extLst>
          </p:cNvPr>
          <p:cNvSpPr/>
          <p:nvPr/>
        </p:nvSpPr>
        <p:spPr>
          <a:xfrm>
            <a:off x="5157900" y="5279899"/>
            <a:ext cx="1648970" cy="155448"/>
          </a:xfrm>
          <a:prstGeom prst="round2Same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97551DE5-243E-4AAD-30D7-4B99F96C9389}"/>
              </a:ext>
            </a:extLst>
          </p:cNvPr>
          <p:cNvSpPr/>
          <p:nvPr/>
        </p:nvSpPr>
        <p:spPr>
          <a:xfrm>
            <a:off x="6846936" y="5084599"/>
            <a:ext cx="67058" cy="72123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2" name="Entrada de lápiz 41">
                <a:extLst>
                  <a:ext uri="{FF2B5EF4-FFF2-40B4-BE49-F238E27FC236}">
                    <a16:creationId xmlns:a16="http://schemas.microsoft.com/office/drawing/2014/main" id="{1EE48E86-45FF-8B5A-B8BB-3E4368C2A1AE}"/>
                  </a:ext>
                </a:extLst>
              </p14:cNvPr>
              <p14:cNvContentPartPr/>
              <p14:nvPr/>
            </p14:nvContentPartPr>
            <p14:xfrm>
              <a:off x="4675104" y="5445216"/>
              <a:ext cx="107640" cy="41400"/>
            </p14:xfrm>
          </p:contentPart>
        </mc:Choice>
        <mc:Fallback xmlns="">
          <p:pic>
            <p:nvPicPr>
              <p:cNvPr id="42" name="Entrada de lápiz 41">
                <a:extLst>
                  <a:ext uri="{FF2B5EF4-FFF2-40B4-BE49-F238E27FC236}">
                    <a16:creationId xmlns:a16="http://schemas.microsoft.com/office/drawing/2014/main" id="{1EE48E86-45FF-8B5A-B8BB-3E4368C2A1A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68984" y="5439096"/>
                <a:ext cx="119880" cy="53640"/>
              </a:xfrm>
              <a:prstGeom prst="rect">
                <a:avLst/>
              </a:prstGeom>
            </p:spPr>
          </p:pic>
        </mc:Fallback>
      </mc:AlternateContent>
      <p:grpSp>
        <p:nvGrpSpPr>
          <p:cNvPr id="44" name="Grupo 43">
            <a:extLst>
              <a:ext uri="{FF2B5EF4-FFF2-40B4-BE49-F238E27FC236}">
                <a16:creationId xmlns:a16="http://schemas.microsoft.com/office/drawing/2014/main" id="{520CE02E-011D-204F-2171-739C74B1D92B}"/>
              </a:ext>
            </a:extLst>
          </p:cNvPr>
          <p:cNvGrpSpPr/>
          <p:nvPr/>
        </p:nvGrpSpPr>
        <p:grpSpPr>
          <a:xfrm>
            <a:off x="4750344" y="5312016"/>
            <a:ext cx="279000" cy="194760"/>
            <a:chOff x="4750344" y="5312016"/>
            <a:chExt cx="279000" cy="1947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40" name="Entrada de lápiz 39">
                  <a:extLst>
                    <a:ext uri="{FF2B5EF4-FFF2-40B4-BE49-F238E27FC236}">
                      <a16:creationId xmlns:a16="http://schemas.microsoft.com/office/drawing/2014/main" id="{713BCA84-A2D1-A601-CEF6-0A17DC05BC9D}"/>
                    </a:ext>
                  </a:extLst>
                </p14:cNvPr>
                <p14:cNvContentPartPr/>
                <p14:nvPr/>
              </p14:nvContentPartPr>
              <p14:xfrm>
                <a:off x="4791384" y="5312016"/>
                <a:ext cx="154440" cy="29520"/>
              </p14:xfrm>
            </p:contentPart>
          </mc:Choice>
          <mc:Fallback xmlns="">
            <p:pic>
              <p:nvPicPr>
                <p:cNvPr id="40" name="Entrada de lápiz 39">
                  <a:extLst>
                    <a:ext uri="{FF2B5EF4-FFF2-40B4-BE49-F238E27FC236}">
                      <a16:creationId xmlns:a16="http://schemas.microsoft.com/office/drawing/2014/main" id="{713BCA84-A2D1-A601-CEF6-0A17DC05BC9D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785264" y="5305896"/>
                  <a:ext cx="166680" cy="41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41" name="Entrada de lápiz 40">
                  <a:extLst>
                    <a:ext uri="{FF2B5EF4-FFF2-40B4-BE49-F238E27FC236}">
                      <a16:creationId xmlns:a16="http://schemas.microsoft.com/office/drawing/2014/main" id="{DC28BD9F-D401-B4BA-1E95-DAB7FA8678A5}"/>
                    </a:ext>
                  </a:extLst>
                </p14:cNvPr>
                <p14:cNvContentPartPr/>
                <p14:nvPr/>
              </p14:nvContentPartPr>
              <p14:xfrm>
                <a:off x="4750344" y="5458896"/>
                <a:ext cx="279000" cy="47880"/>
              </p14:xfrm>
            </p:contentPart>
          </mc:Choice>
          <mc:Fallback xmlns="">
            <p:pic>
              <p:nvPicPr>
                <p:cNvPr id="41" name="Entrada de lápiz 40">
                  <a:extLst>
                    <a:ext uri="{FF2B5EF4-FFF2-40B4-BE49-F238E27FC236}">
                      <a16:creationId xmlns:a16="http://schemas.microsoft.com/office/drawing/2014/main" id="{DC28BD9F-D401-B4BA-1E95-DAB7FA8678A5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744224" y="5452776"/>
                  <a:ext cx="291240" cy="6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43" name="Entrada de lápiz 42">
                  <a:extLst>
                    <a:ext uri="{FF2B5EF4-FFF2-40B4-BE49-F238E27FC236}">
                      <a16:creationId xmlns:a16="http://schemas.microsoft.com/office/drawing/2014/main" id="{F4F66EAD-73EE-F2E0-A799-6B816EFDA297}"/>
                    </a:ext>
                  </a:extLst>
                </p14:cNvPr>
                <p14:cNvContentPartPr/>
                <p14:nvPr/>
              </p14:nvContentPartPr>
              <p14:xfrm>
                <a:off x="4928544" y="5330736"/>
                <a:ext cx="47880" cy="118440"/>
              </p14:xfrm>
            </p:contentPart>
          </mc:Choice>
          <mc:Fallback xmlns="">
            <p:pic>
              <p:nvPicPr>
                <p:cNvPr id="43" name="Entrada de lápiz 42">
                  <a:extLst>
                    <a:ext uri="{FF2B5EF4-FFF2-40B4-BE49-F238E27FC236}">
                      <a16:creationId xmlns:a16="http://schemas.microsoft.com/office/drawing/2014/main" id="{F4F66EAD-73EE-F2E0-A799-6B816EFDA297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922424" y="5324616"/>
                  <a:ext cx="60120" cy="1306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46" name="Entrada de lápiz 45">
                <a:extLst>
                  <a:ext uri="{FF2B5EF4-FFF2-40B4-BE49-F238E27FC236}">
                    <a16:creationId xmlns:a16="http://schemas.microsoft.com/office/drawing/2014/main" id="{509D30CC-D1D4-86DE-79B3-EE24BF11D354}"/>
                  </a:ext>
                </a:extLst>
              </p14:cNvPr>
              <p14:cNvContentPartPr/>
              <p14:nvPr/>
            </p14:nvContentPartPr>
            <p14:xfrm>
              <a:off x="4697520" y="5580252"/>
              <a:ext cx="284040" cy="18720"/>
            </p14:xfrm>
          </p:contentPart>
        </mc:Choice>
        <mc:Fallback xmlns="">
          <p:pic>
            <p:nvPicPr>
              <p:cNvPr id="46" name="Entrada de lápiz 45">
                <a:extLst>
                  <a:ext uri="{FF2B5EF4-FFF2-40B4-BE49-F238E27FC236}">
                    <a16:creationId xmlns:a16="http://schemas.microsoft.com/office/drawing/2014/main" id="{509D30CC-D1D4-86DE-79B3-EE24BF11D354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643520" y="5472252"/>
                <a:ext cx="391680" cy="234360"/>
              </a:xfrm>
              <a:prstGeom prst="rect">
                <a:avLst/>
              </a:prstGeom>
            </p:spPr>
          </p:pic>
        </mc:Fallback>
      </mc:AlternateContent>
      <p:sp>
        <p:nvSpPr>
          <p:cNvPr id="48" name="Rectángulo: esquinas redondeadas 47">
            <a:extLst>
              <a:ext uri="{FF2B5EF4-FFF2-40B4-BE49-F238E27FC236}">
                <a16:creationId xmlns:a16="http://schemas.microsoft.com/office/drawing/2014/main" id="{082AC480-F1DB-32B4-B108-208DA22C5F8B}"/>
              </a:ext>
            </a:extLst>
          </p:cNvPr>
          <p:cNvSpPr/>
          <p:nvPr/>
        </p:nvSpPr>
        <p:spPr>
          <a:xfrm>
            <a:off x="7897762" y="5754588"/>
            <a:ext cx="185364" cy="4437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cxnSp>
        <p:nvCxnSpPr>
          <p:cNvPr id="50" name="Conector: angular 49">
            <a:extLst>
              <a:ext uri="{FF2B5EF4-FFF2-40B4-BE49-F238E27FC236}">
                <a16:creationId xmlns:a16="http://schemas.microsoft.com/office/drawing/2014/main" id="{D4297343-A9B4-B2D0-4996-22EC83B4C7D8}"/>
              </a:ext>
            </a:extLst>
          </p:cNvPr>
          <p:cNvCxnSpPr>
            <a:cxnSpLocks/>
          </p:cNvCxnSpPr>
          <p:nvPr/>
        </p:nvCxnSpPr>
        <p:spPr>
          <a:xfrm flipV="1">
            <a:off x="8083126" y="5675608"/>
            <a:ext cx="243517" cy="157959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Imagen 51">
            <a:extLst>
              <a:ext uri="{FF2B5EF4-FFF2-40B4-BE49-F238E27FC236}">
                <a16:creationId xmlns:a16="http://schemas.microsoft.com/office/drawing/2014/main" id="{16B4A2DF-CD23-2193-71A0-905B4644653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66375" y="5800308"/>
            <a:ext cx="249958" cy="176799"/>
          </a:xfrm>
          <a:prstGeom prst="rect">
            <a:avLst/>
          </a:prstGeom>
        </p:spPr>
      </p:pic>
      <p:sp>
        <p:nvSpPr>
          <p:cNvPr id="53" name="Forma en L 52">
            <a:extLst>
              <a:ext uri="{FF2B5EF4-FFF2-40B4-BE49-F238E27FC236}">
                <a16:creationId xmlns:a16="http://schemas.microsoft.com/office/drawing/2014/main" id="{A7E7F456-F065-02A9-1E8B-E301AF849D2E}"/>
              </a:ext>
            </a:extLst>
          </p:cNvPr>
          <p:cNvSpPr/>
          <p:nvPr/>
        </p:nvSpPr>
        <p:spPr>
          <a:xfrm>
            <a:off x="8000209" y="6151723"/>
            <a:ext cx="185364" cy="257204"/>
          </a:xfrm>
          <a:prstGeom prst="corner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US"/>
          </a:p>
        </p:txBody>
      </p:sp>
      <p:pic>
        <p:nvPicPr>
          <p:cNvPr id="54" name="Imagen 53">
            <a:extLst>
              <a:ext uri="{FF2B5EF4-FFF2-40B4-BE49-F238E27FC236}">
                <a16:creationId xmlns:a16="http://schemas.microsoft.com/office/drawing/2014/main" id="{BF5B568C-7C52-45EC-529A-D16252A0B4D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flipH="1">
            <a:off x="7735801" y="6136185"/>
            <a:ext cx="249958" cy="318156"/>
          </a:xfrm>
          <a:prstGeom prst="rect">
            <a:avLst/>
          </a:prstGeom>
        </p:spPr>
      </p:pic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4B20041E-6BE8-A9C6-7C9B-4F85ECF327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1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271006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Tm="21358">
        <p15:prstTrans prst="curtains"/>
      </p:transition>
    </mc:Choice>
    <mc:Fallback>
      <p:transition spd="slow" advTm="213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2056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</TotalTime>
  <Words>1</Words>
  <Application>Microsoft Office PowerPoint</Application>
  <PresentationFormat>Panorámica</PresentationFormat>
  <Paragraphs>1</Paragraphs>
  <Slides>2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zavala Jr</dc:creator>
  <cp:lastModifiedBy>zavala Jr</cp:lastModifiedBy>
  <cp:revision>2</cp:revision>
  <dcterms:created xsi:type="dcterms:W3CDTF">2025-08-15T03:08:15Z</dcterms:created>
  <dcterms:modified xsi:type="dcterms:W3CDTF">2025-08-15T03:55:34Z</dcterms:modified>
</cp:coreProperties>
</file>

<file path=docProps/thumbnail.jpeg>
</file>